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2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92D02B6-F58B-4AB1-A37B-A11186EB4DD6}" type="datetimeFigureOut">
              <a:rPr lang="en-US" smtClean="0"/>
              <a:t>1/28/2016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F670502-E132-4AC0-9B8C-BAA5C5E9E988}"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2D02B6-F58B-4AB1-A37B-A11186EB4DD6}"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70502-E132-4AC0-9B8C-BAA5C5E9E98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2D02B6-F58B-4AB1-A37B-A11186EB4DD6}"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70502-E132-4AC0-9B8C-BAA5C5E9E98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92D02B6-F58B-4AB1-A37B-A11186EB4DD6}" type="datetimeFigureOut">
              <a:rPr lang="en-US" smtClean="0"/>
              <a:t>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70502-E132-4AC0-9B8C-BAA5C5E9E988}"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92D02B6-F58B-4AB1-A37B-A11186EB4DD6}" type="datetimeFigureOut">
              <a:rPr lang="en-US" smtClean="0"/>
              <a:t>1/28/2016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F670502-E132-4AC0-9B8C-BAA5C5E9E98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92D02B6-F58B-4AB1-A37B-A11186EB4DD6}" type="datetimeFigureOut">
              <a:rPr lang="en-US" smtClean="0"/>
              <a:t>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70502-E132-4AC0-9B8C-BAA5C5E9E988}"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92D02B6-F58B-4AB1-A37B-A11186EB4DD6}" type="datetimeFigureOut">
              <a:rPr lang="en-US" smtClean="0"/>
              <a:t>1/28/2016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670502-E132-4AC0-9B8C-BAA5C5E9E988}"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2D02B6-F58B-4AB1-A37B-A11186EB4DD6}" type="datetimeFigureOut">
              <a:rPr lang="en-US" smtClean="0"/>
              <a:t>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670502-E132-4AC0-9B8C-BAA5C5E9E98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D02B6-F58B-4AB1-A37B-A11186EB4DD6}" type="datetimeFigureOut">
              <a:rPr lang="en-US" smtClean="0"/>
              <a:t>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670502-E132-4AC0-9B8C-BAA5C5E9E98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92D02B6-F58B-4AB1-A37B-A11186EB4DD6}" type="datetimeFigureOut">
              <a:rPr lang="en-US" smtClean="0"/>
              <a:t>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70502-E132-4AC0-9B8C-BAA5C5E9E988}"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92D02B6-F58B-4AB1-A37B-A11186EB4DD6}" type="datetimeFigureOut">
              <a:rPr lang="en-US" smtClean="0"/>
              <a:t>1/28/2016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F670502-E132-4AC0-9B8C-BAA5C5E9E988}"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92D02B6-F58B-4AB1-A37B-A11186EB4DD6}" type="datetimeFigureOut">
              <a:rPr lang="en-US" smtClean="0"/>
              <a:t>1/28/2016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F670502-E132-4AC0-9B8C-BAA5C5E9E98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smtClean="0"/>
              <a:t>PSAT SCORES ONLINE &amp; </a:t>
            </a:r>
            <a:br>
              <a:rPr lang="en-US" dirty="0" smtClean="0"/>
            </a:br>
            <a:r>
              <a:rPr lang="en-US" dirty="0" smtClean="0"/>
              <a:t>KHAN ACADEMY PRACTICE</a:t>
            </a:r>
            <a:endParaRPr lang="en-US" dirty="0"/>
          </a:p>
        </p:txBody>
      </p:sp>
    </p:spTree>
    <p:extLst>
      <p:ext uri="{BB962C8B-B14F-4D97-AF65-F5344CB8AC3E}">
        <p14:creationId xmlns:p14="http://schemas.microsoft.com/office/powerpoint/2010/main" val="315451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I ACCESS MY ONLINE </a:t>
            </a:r>
            <a:br>
              <a:rPr lang="en-US" dirty="0" smtClean="0"/>
            </a:br>
            <a:r>
              <a:rPr lang="en-US" dirty="0" smtClean="0"/>
              <a:t>PSAT SCORES?</a:t>
            </a:r>
            <a:endParaRPr lang="en-US" dirty="0"/>
          </a:p>
        </p:txBody>
      </p:sp>
      <p:sp>
        <p:nvSpPr>
          <p:cNvPr id="3" name="Content Placeholder 2"/>
          <p:cNvSpPr>
            <a:spLocks noGrp="1"/>
          </p:cNvSpPr>
          <p:nvPr>
            <p:ph sz="quarter" idx="1"/>
          </p:nvPr>
        </p:nvSpPr>
        <p:spPr/>
        <p:txBody>
          <a:bodyPr>
            <a:normAutofit/>
          </a:bodyPr>
          <a:lstStyle/>
          <a:p>
            <a:r>
              <a:rPr lang="en-US" sz="2800" b="1" dirty="0" smtClean="0"/>
              <a:t>Log in to an existing College Board account or create one at </a:t>
            </a:r>
            <a:r>
              <a:rPr lang="en-US" sz="2800" b="1" dirty="0" smtClean="0">
                <a:solidFill>
                  <a:srgbClr val="0070C0"/>
                </a:solidFill>
              </a:rPr>
              <a:t>studentscores.collegeboard.org</a:t>
            </a:r>
            <a:r>
              <a:rPr lang="en-US" sz="2800" b="1" dirty="0" smtClean="0"/>
              <a:t> </a:t>
            </a:r>
          </a:p>
          <a:p>
            <a:pPr lvl="1"/>
            <a:endParaRPr lang="en-US" sz="2800" b="1" dirty="0" smtClean="0"/>
          </a:p>
          <a:p>
            <a:pPr lvl="1"/>
            <a:r>
              <a:rPr lang="en-US" sz="2800" b="1" dirty="0" smtClean="0"/>
              <a:t>One account is for all College Board information including AP, PSAT, SAT and </a:t>
            </a:r>
            <a:r>
              <a:rPr lang="en-US" sz="2800" b="1" dirty="0" err="1" smtClean="0"/>
              <a:t>BigFuture</a:t>
            </a:r>
            <a:endParaRPr lang="en-US" sz="2800" b="1" dirty="0" smtClean="0"/>
          </a:p>
          <a:p>
            <a:pPr marL="320040" lvl="1" indent="0">
              <a:buNone/>
            </a:pPr>
            <a:endParaRPr lang="en-US" sz="2800" b="1" dirty="0" smtClean="0"/>
          </a:p>
          <a:p>
            <a:r>
              <a:rPr lang="en-US" sz="2800" b="1" dirty="0" smtClean="0"/>
              <a:t>Select PSAT/NMSQT or PSAT 8/9 Scores OR use “Add Missing Scores” to locate scores</a:t>
            </a:r>
          </a:p>
        </p:txBody>
      </p:sp>
    </p:spTree>
    <p:extLst>
      <p:ext uri="{BB962C8B-B14F-4D97-AF65-F5344CB8AC3E}">
        <p14:creationId xmlns:p14="http://schemas.microsoft.com/office/powerpoint/2010/main" val="2852046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I BEGIN USING KHAN ACADEMY?</a:t>
            </a:r>
            <a:endParaRPr lang="en-US" dirty="0"/>
          </a:p>
        </p:txBody>
      </p:sp>
      <p:sp>
        <p:nvSpPr>
          <p:cNvPr id="3" name="Content Placeholder 2"/>
          <p:cNvSpPr>
            <a:spLocks noGrp="1"/>
          </p:cNvSpPr>
          <p:nvPr>
            <p:ph sz="quarter" idx="1"/>
          </p:nvPr>
        </p:nvSpPr>
        <p:spPr>
          <a:xfrm>
            <a:off x="685800" y="1447800"/>
            <a:ext cx="8001000" cy="5410200"/>
          </a:xfrm>
        </p:spPr>
        <p:txBody>
          <a:bodyPr>
            <a:normAutofit fontScale="92500" lnSpcReduction="10000"/>
          </a:bodyPr>
          <a:lstStyle/>
          <a:p>
            <a:r>
              <a:rPr lang="en-US" dirty="0" smtClean="0"/>
              <a:t>Go to SATPRACTICE.ORG</a:t>
            </a:r>
          </a:p>
          <a:p>
            <a:r>
              <a:rPr lang="en-US" dirty="0" smtClean="0"/>
              <a:t>Click green button labeled “check it out now”</a:t>
            </a:r>
          </a:p>
          <a:p>
            <a:r>
              <a:rPr lang="en-US" dirty="0" smtClean="0"/>
              <a:t>Click “sign up with email”</a:t>
            </a:r>
          </a:p>
          <a:p>
            <a:r>
              <a:rPr lang="en-US" dirty="0" smtClean="0"/>
              <a:t>Enter in FN, LN, Email (must be an email you can access and cannot be a student’s </a:t>
            </a:r>
            <a:r>
              <a:rPr lang="en-US" dirty="0" err="1" smtClean="0"/>
              <a:t>pcsb</a:t>
            </a:r>
            <a:r>
              <a:rPr lang="en-US" dirty="0" smtClean="0"/>
              <a:t> email), birthdate and click “sign up”</a:t>
            </a:r>
          </a:p>
          <a:p>
            <a:r>
              <a:rPr lang="en-US" dirty="0" smtClean="0"/>
              <a:t>An email is sent to the email provide to verify</a:t>
            </a:r>
          </a:p>
          <a:p>
            <a:r>
              <a:rPr lang="en-US" dirty="0" smtClean="0"/>
              <a:t>Open email from Khan Academy and click on the “Finish Signing Up” button</a:t>
            </a:r>
          </a:p>
          <a:p>
            <a:r>
              <a:rPr lang="en-US" dirty="0" smtClean="0"/>
              <a:t>A welcome screen will appear where the student will enter username and password and click “sign up”</a:t>
            </a:r>
          </a:p>
          <a:p>
            <a:r>
              <a:rPr lang="en-US" dirty="0" smtClean="0"/>
              <a:t>Student enters the site and sees a button on the left side of the screen that says “sign in to CollegeBoard.org and follows the prompts to link their PSAT results to Khan OR they enter the site and begin diagnostics</a:t>
            </a:r>
            <a:endParaRPr lang="en-US" dirty="0"/>
          </a:p>
        </p:txBody>
      </p:sp>
    </p:spTree>
    <p:extLst>
      <p:ext uri="{BB962C8B-B14F-4D97-AF65-F5344CB8AC3E}">
        <p14:creationId xmlns:p14="http://schemas.microsoft.com/office/powerpoint/2010/main" val="31780937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36</TotalTime>
  <Words>198</Words>
  <Application>Microsoft Office PowerPoint</Application>
  <PresentationFormat>On-screen Show (4:3)</PresentationFormat>
  <Paragraphs>16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Franklin Gothic Book</vt:lpstr>
      <vt:lpstr>Perpetua</vt:lpstr>
      <vt:lpstr>Wingdings 2</vt:lpstr>
      <vt:lpstr>Equity</vt:lpstr>
      <vt:lpstr>PSAT SCORES ONLINE &amp;  KHAN ACADEMY PRACTICE</vt:lpstr>
      <vt:lpstr>HOW DO I ACCESS MY ONLINE  PSAT SCORES?</vt:lpstr>
      <vt:lpstr>HOW DO I BEGIN USING KHAN ACADEMY?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PSAT SCORES ONLINE &amp;  KHAN ACADEMY PRACTICE</dc:title>
  <dc:creator>user</dc:creator>
  <cp:lastModifiedBy>McDaniel Patricia-Osceola HS</cp:lastModifiedBy>
  <cp:revision>3</cp:revision>
  <dcterms:created xsi:type="dcterms:W3CDTF">2016-01-26T03:24:07Z</dcterms:created>
  <dcterms:modified xsi:type="dcterms:W3CDTF">2016-01-28T17:02:47Z</dcterms:modified>
</cp:coreProperties>
</file>